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daaffb35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fdaaffb35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1241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483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16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6685"/>
              </a:buClr>
              <a:buSzPts val="2800"/>
              <a:buNone/>
              <a:defRPr b="1">
                <a:solidFill>
                  <a:srgbClr val="0166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152475"/>
            <a:ext cx="8520600" cy="32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54A4C3"/>
              </a:buClr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9CBB31"/>
              </a:buClr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54A4C3"/>
              </a:buClr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9CBB31"/>
              </a:buClr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54A4C3"/>
              </a:buClr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ctrTitle"/>
          </p:nvPr>
        </p:nvSpPr>
        <p:spPr>
          <a:xfrm>
            <a:off x="311708" y="1241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311700" y="3483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16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152475"/>
            <a:ext cx="8520600" cy="32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